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1" r:id="rId4"/>
    <p:sldId id="265" r:id="rId5"/>
    <p:sldId id="266" r:id="rId6"/>
    <p:sldId id="267" r:id="rId7"/>
    <p:sldId id="268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36C55-A706-4F97-9BD4-22B1D20F297B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F1496-E09C-4348-8835-61A950FB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8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F1496-E09C-4348-8835-61A950FBFF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3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come to the present to educate us about changes in the future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F1496-E09C-4348-8835-61A950FBFF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9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Rings of the same impact as School House Rock, Smokey the Bear PSAs,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F1496-E09C-4348-8835-61A950FBFF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9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F9C6-6F2B-4F66-B188-CAD39AF542D1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AD7E-AE45-4D41-8137-293DDF54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1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F9C6-6F2B-4F66-B188-CAD39AF542D1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AD7E-AE45-4D41-8137-293DDF54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4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F9C6-6F2B-4F66-B188-CAD39AF542D1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AD7E-AE45-4D41-8137-293DDF54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2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F9C6-6F2B-4F66-B188-CAD39AF542D1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AD7E-AE45-4D41-8137-293DDF54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F9C6-6F2B-4F66-B188-CAD39AF542D1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AD7E-AE45-4D41-8137-293DDF54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5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F9C6-6F2B-4F66-B188-CAD39AF542D1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AD7E-AE45-4D41-8137-293DDF54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F9C6-6F2B-4F66-B188-CAD39AF542D1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AD7E-AE45-4D41-8137-293DDF54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F9C6-6F2B-4F66-B188-CAD39AF542D1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AD7E-AE45-4D41-8137-293DDF54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1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F9C6-6F2B-4F66-B188-CAD39AF542D1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AD7E-AE45-4D41-8137-293DDF54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6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F9C6-6F2B-4F66-B188-CAD39AF542D1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AD7E-AE45-4D41-8137-293DDF54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6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F9C6-6F2B-4F66-B188-CAD39AF542D1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AD7E-AE45-4D41-8137-293DDF54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5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F9C6-6F2B-4F66-B188-CAD39AF542D1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AD7E-AE45-4D41-8137-293DDF54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2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228344"/>
          </a:xfrm>
        </p:spPr>
        <p:txBody>
          <a:bodyPr/>
          <a:lstStyle/>
          <a:p>
            <a:r>
              <a:rPr lang="en-US" dirty="0" smtClean="0"/>
              <a:t>Project Pangaea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572000"/>
            <a:ext cx="7897851" cy="144666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Alexandrea Cooney-Uribe</a:t>
            </a:r>
          </a:p>
          <a:p>
            <a:r>
              <a:rPr lang="en-US" dirty="0" smtClean="0"/>
              <a:t>Mentor: Dr. Michael Crimmins, </a:t>
            </a:r>
            <a:r>
              <a:rPr lang="en-US" dirty="0"/>
              <a:t>Department of Soil, Water, &amp; Environmental Science</a:t>
            </a:r>
            <a:endParaRPr lang="en-US" dirty="0" smtClean="0"/>
          </a:p>
          <a:p>
            <a:r>
              <a:rPr lang="en-US" dirty="0" smtClean="0"/>
              <a:t>Climate Assessment for the Southwest (CLIMAS)</a:t>
            </a:r>
          </a:p>
          <a:p>
            <a:endParaRPr lang="en-US" dirty="0"/>
          </a:p>
          <a:p>
            <a:r>
              <a:rPr lang="en-US" dirty="0" smtClean="0"/>
              <a:t>Arizona Space Grant Symposium 2014, University of Arizona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548" y="1295400"/>
            <a:ext cx="2789464" cy="31242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1580"/>
            <a:ext cx="7556500" cy="82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6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Project Pangaea?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/>
          <a:lstStyle/>
          <a:p>
            <a:r>
              <a:rPr lang="en-US" dirty="0" smtClean="0"/>
              <a:t>Public Awareness Campaign for climate </a:t>
            </a:r>
            <a:r>
              <a:rPr lang="en-US" dirty="0"/>
              <a:t>c</a:t>
            </a:r>
            <a:r>
              <a:rPr lang="en-US" dirty="0" smtClean="0"/>
              <a:t>hange </a:t>
            </a:r>
            <a:r>
              <a:rPr lang="en-US" dirty="0"/>
              <a:t>e</a:t>
            </a:r>
            <a:r>
              <a:rPr lang="en-US" dirty="0" smtClean="0"/>
              <a:t>xpectations going into the future</a:t>
            </a:r>
          </a:p>
          <a:p>
            <a:pPr fontAlgn="base"/>
            <a:r>
              <a:rPr lang="en-US" dirty="0" smtClean="0"/>
              <a:t>Southwest </a:t>
            </a:r>
            <a:r>
              <a:rPr lang="en-US" dirty="0"/>
              <a:t>Climate Change Assessment </a:t>
            </a:r>
            <a:r>
              <a:rPr lang="en-US" dirty="0" smtClean="0"/>
              <a:t>Report (SWCCAR) and similar documents</a:t>
            </a:r>
          </a:p>
          <a:p>
            <a:pPr fontAlgn="base"/>
            <a:r>
              <a:rPr lang="en-US" dirty="0" smtClean="0"/>
              <a:t>Compact the information</a:t>
            </a:r>
          </a:p>
          <a:p>
            <a:pPr fontAlgn="base"/>
            <a:r>
              <a:rPr lang="en-US" dirty="0"/>
              <a:t>T</a:t>
            </a:r>
            <a:r>
              <a:rPr lang="en-US" dirty="0" smtClean="0"/>
              <a:t>echnical meets Universal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1580"/>
            <a:ext cx="7556500" cy="82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9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1580"/>
            <a:ext cx="7556500" cy="82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7" t="8250" r="49362" b="6877"/>
          <a:stretch/>
        </p:blipFill>
        <p:spPr bwMode="auto">
          <a:xfrm>
            <a:off x="304800" y="190500"/>
            <a:ext cx="383969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7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" r="2600"/>
          <a:stretch/>
        </p:blipFill>
        <p:spPr bwMode="auto">
          <a:xfrm>
            <a:off x="4333875" y="1204912"/>
            <a:ext cx="4572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3875" y="47244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Animation Still, </a:t>
            </a:r>
            <a:r>
              <a:rPr lang="en-US" sz="1200" i="1" dirty="0" smtClean="0"/>
              <a:t>School House Rock: I’m Just a Bill</a:t>
            </a:r>
            <a:r>
              <a:rPr lang="en-US" sz="1200" dirty="0" smtClean="0"/>
              <a:t>, 1975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676900"/>
            <a:ext cx="399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Smokey Bear Vault. </a:t>
            </a:r>
            <a:r>
              <a:rPr lang="en-US" sz="1200" i="1" dirty="0" smtClean="0"/>
              <a:t>Prevent the Madness,</a:t>
            </a:r>
            <a:r>
              <a:rPr lang="en-US" sz="1200" dirty="0" smtClean="0"/>
              <a:t> 1953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5251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Hello!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90600"/>
            <a:ext cx="4419600" cy="4419600"/>
          </a:xfrm>
        </p:spPr>
      </p:pic>
      <p:sp>
        <p:nvSpPr>
          <p:cNvPr id="5" name="TextBox 4"/>
          <p:cNvSpPr txBox="1"/>
          <p:nvPr/>
        </p:nvSpPr>
        <p:spPr>
          <a:xfrm>
            <a:off x="2667000" y="5410200"/>
            <a:ext cx="403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Cooney-Uribe, Alexandrea. </a:t>
            </a:r>
            <a:r>
              <a:rPr lang="en-US" sz="1100" i="1" dirty="0" smtClean="0"/>
              <a:t>Preliminary </a:t>
            </a:r>
            <a:r>
              <a:rPr lang="en-US" sz="1100" i="1" dirty="0" err="1" smtClean="0"/>
              <a:t>Gea</a:t>
            </a:r>
            <a:r>
              <a:rPr lang="en-US" sz="1100" i="1" dirty="0" smtClean="0"/>
              <a:t> Character Design</a:t>
            </a:r>
            <a:r>
              <a:rPr lang="en-US" sz="1100" dirty="0" smtClean="0"/>
              <a:t>, 2014</a:t>
            </a:r>
            <a:r>
              <a:rPr lang="en-US" sz="1100" i="1" dirty="0" smtClean="0"/>
              <a:t>.</a:t>
            </a:r>
            <a:endParaRPr lang="en-US" sz="1100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1580"/>
            <a:ext cx="7556500" cy="82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9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Pangaea (</a:t>
            </a:r>
            <a:r>
              <a:rPr lang="en-US" dirty="0" err="1" smtClean="0"/>
              <a:t>Gea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4772025" cy="4000500"/>
          </a:xfrm>
        </p:spPr>
        <p:txBody>
          <a:bodyPr/>
          <a:lstStyle/>
          <a:p>
            <a:r>
              <a:rPr lang="en-US" dirty="0" smtClean="0"/>
              <a:t>Time-traveler from 2060</a:t>
            </a:r>
          </a:p>
          <a:p>
            <a:r>
              <a:rPr lang="en-US" dirty="0" smtClean="0"/>
              <a:t>Explores the geological regions of the United States</a:t>
            </a:r>
          </a:p>
          <a:p>
            <a:r>
              <a:rPr lang="en-US" dirty="0" smtClean="0"/>
              <a:t>Expectations Education</a:t>
            </a:r>
          </a:p>
          <a:p>
            <a:r>
              <a:rPr lang="en-US" dirty="0" smtClean="0"/>
              <a:t>Adaptability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6764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1580"/>
            <a:ext cx="7556500" cy="82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9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990600"/>
            <a:ext cx="3657600" cy="4866090"/>
          </a:xfrm>
        </p:spPr>
        <p:txBody>
          <a:bodyPr>
            <a:normAutofit/>
          </a:bodyPr>
          <a:lstStyle/>
          <a:p>
            <a:r>
              <a:rPr lang="en-US" dirty="0" smtClean="0"/>
              <a:t>Graphic Novels</a:t>
            </a:r>
          </a:p>
          <a:p>
            <a:r>
              <a:rPr lang="en-US" dirty="0" smtClean="0"/>
              <a:t>TV spots</a:t>
            </a:r>
          </a:p>
          <a:p>
            <a:r>
              <a:rPr lang="en-US" dirty="0" smtClean="0"/>
              <a:t>Saturday </a:t>
            </a:r>
            <a:r>
              <a:rPr lang="en-US" dirty="0"/>
              <a:t>morning </a:t>
            </a:r>
            <a:r>
              <a:rPr lang="en-US" dirty="0" smtClean="0"/>
              <a:t>cartoons</a:t>
            </a:r>
          </a:p>
          <a:p>
            <a:r>
              <a:rPr lang="en-US" dirty="0" smtClean="0"/>
              <a:t>Online Games</a:t>
            </a:r>
          </a:p>
          <a:p>
            <a:r>
              <a:rPr lang="en-US" dirty="0" smtClean="0"/>
              <a:t>Infographics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50070"/>
            <a:ext cx="7391400" cy="80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7889"/>
            <a:ext cx="3939542" cy="5627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845805"/>
            <a:ext cx="39395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Alexandrea Cooney-Uribe. </a:t>
            </a:r>
            <a:r>
              <a:rPr lang="en-US" sz="1100" i="1" dirty="0" err="1" smtClean="0"/>
              <a:t>Gea</a:t>
            </a:r>
            <a:r>
              <a:rPr lang="en-US" sz="1100" i="1" dirty="0" smtClean="0"/>
              <a:t> Concept Art: Exploration, 2014.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309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/>
          <a:lstStyle/>
          <a:p>
            <a:r>
              <a:rPr lang="en-US" dirty="0" smtClean="0"/>
              <a:t>Raise appreciation for regional environments</a:t>
            </a:r>
          </a:p>
          <a:p>
            <a:r>
              <a:rPr lang="en-US" dirty="0" smtClean="0"/>
              <a:t>Raise acknowledgement of global climate changes, both natural and influenced</a:t>
            </a:r>
          </a:p>
          <a:p>
            <a:r>
              <a:rPr lang="en-US" dirty="0" smtClean="0"/>
              <a:t>Women as lead characters to pull more women into STEM fields of study</a:t>
            </a:r>
          </a:p>
          <a:p>
            <a:r>
              <a:rPr lang="en-US" dirty="0" smtClean="0"/>
              <a:t>Convey climate information in a novel way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1580"/>
            <a:ext cx="7556500" cy="82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8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1580"/>
            <a:ext cx="7556500" cy="82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5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8732</TotalTime>
  <Words>216</Words>
  <Application>Microsoft Office PowerPoint</Application>
  <PresentationFormat>On-screen Show (4:3)</PresentationFormat>
  <Paragraphs>37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Project Pangaea</vt:lpstr>
      <vt:lpstr>What is Project Pangaea?</vt:lpstr>
      <vt:lpstr>PowerPoint Presentation</vt:lpstr>
      <vt:lpstr>Hello!</vt:lpstr>
      <vt:lpstr>Pangaea (Gea)</vt:lpstr>
      <vt:lpstr>PowerPoint Presentation</vt:lpstr>
      <vt:lpstr>Goals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38</cp:revision>
  <dcterms:created xsi:type="dcterms:W3CDTF">2014-03-19T17:45:16Z</dcterms:created>
  <dcterms:modified xsi:type="dcterms:W3CDTF">2014-04-03T06:44:09Z</dcterms:modified>
</cp:coreProperties>
</file>